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73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7BDE43B-F4A4-423F-AF00-4E55E2696C8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877707-A1D8-4C09-A429-746FD13D16C4}"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73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BDE43B-F4A4-423F-AF00-4E55E2696C8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352624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BDE43B-F4A4-423F-AF00-4E55E2696C8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877707-A1D8-4C09-A429-746FD13D16C4}"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780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BDE43B-F4A4-423F-AF00-4E55E2696C8E}" type="datetimeFigureOut">
              <a:rPr lang="en-US" smtClean="0"/>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1943238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BDE43B-F4A4-423F-AF00-4E55E2696C8E}" type="datetimeFigureOut">
              <a:rPr lang="en-US" smtClean="0"/>
              <a:t>11/22/2023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1426949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7BDE43B-F4A4-423F-AF00-4E55E2696C8E}" type="datetimeFigureOut">
              <a:rPr lang="en-US" smtClean="0"/>
              <a:t>11/22/2023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2494555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DE43B-F4A4-423F-AF00-4E55E2696C8E}" type="datetimeFigureOut">
              <a:rPr lang="en-US" smtClean="0"/>
              <a:t>11/22/2023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124512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BDE43B-F4A4-423F-AF00-4E55E2696C8E}" type="datetimeFigureOut">
              <a:rPr lang="en-US" smtClean="0"/>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214374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BDE43B-F4A4-423F-AF00-4E55E2696C8E}" type="datetimeFigureOut">
              <a:rPr lang="en-US" smtClean="0"/>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877707-A1D8-4C09-A429-746FD13D16C4}"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21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BDE43B-F4A4-423F-AF00-4E55E2696C8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877707-A1D8-4C09-A429-746FD13D16C4}" type="slidenum">
              <a:rPr lang="en-US" smtClean="0"/>
              <a:t>‹#›</a:t>
            </a:fld>
            <a:endParaRPr lang="en-US"/>
          </a:p>
        </p:txBody>
      </p:sp>
    </p:spTree>
    <p:extLst>
      <p:ext uri="{BB962C8B-B14F-4D97-AF65-F5344CB8AC3E}">
        <p14:creationId xmlns:p14="http://schemas.microsoft.com/office/powerpoint/2010/main" val="3299938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BDE43B-F4A4-423F-AF00-4E55E2696C8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877707-A1D8-4C09-A429-746FD13D16C4}"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249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7BDE43B-F4A4-423F-AF00-4E55E2696C8E}" type="datetimeFigureOut">
              <a:rPr lang="en-US" smtClean="0"/>
              <a:t>11/22/2023</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877707-A1D8-4C09-A429-746FD13D16C4}"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0769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73E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1550" y="1350963"/>
            <a:ext cx="9144000" cy="2387600"/>
          </a:xfrm>
        </p:spPr>
        <p:txBody>
          <a:bodyPr/>
          <a:lstStyle/>
          <a:p>
            <a:r>
              <a:rPr lang="hr-HR" dirty="0" smtClean="0"/>
              <a:t>LA FESTA DELLE DONNE</a:t>
            </a:r>
            <a:endParaRPr lang="en-US" dirty="0"/>
          </a:p>
        </p:txBody>
      </p:sp>
      <p:pic>
        <p:nvPicPr>
          <p:cNvPr id="4" name="Picture 3"/>
          <p:cNvPicPr>
            <a:picLocks noChangeAspect="1"/>
          </p:cNvPicPr>
          <p:nvPr/>
        </p:nvPicPr>
        <p:blipFill>
          <a:blip r:embed="rId2"/>
          <a:stretch>
            <a:fillRect/>
          </a:stretch>
        </p:blipFill>
        <p:spPr>
          <a:xfrm>
            <a:off x="495300" y="500063"/>
            <a:ext cx="1651650" cy="2205038"/>
          </a:xfrm>
          <a:prstGeom prst="rect">
            <a:avLst/>
          </a:prstGeom>
        </p:spPr>
      </p:pic>
      <p:pic>
        <p:nvPicPr>
          <p:cNvPr id="5" name="Picture 4"/>
          <p:cNvPicPr>
            <a:picLocks noChangeAspect="1"/>
          </p:cNvPicPr>
          <p:nvPr/>
        </p:nvPicPr>
        <p:blipFill>
          <a:blip r:embed="rId3"/>
          <a:stretch>
            <a:fillRect/>
          </a:stretch>
        </p:blipFill>
        <p:spPr>
          <a:xfrm>
            <a:off x="9124950" y="4543425"/>
            <a:ext cx="2533650" cy="1809750"/>
          </a:xfrm>
          <a:prstGeom prst="rect">
            <a:avLst/>
          </a:prstGeom>
        </p:spPr>
      </p:pic>
      <p:sp>
        <p:nvSpPr>
          <p:cNvPr id="6" name="TextBox 5"/>
          <p:cNvSpPr txBox="1"/>
          <p:nvPr/>
        </p:nvSpPr>
        <p:spPr>
          <a:xfrm>
            <a:off x="5981700" y="2705101"/>
            <a:ext cx="5000625" cy="369332"/>
          </a:xfrm>
          <a:prstGeom prst="rect">
            <a:avLst/>
          </a:prstGeom>
          <a:noFill/>
        </p:spPr>
        <p:txBody>
          <a:bodyPr wrap="square" rtlCol="0">
            <a:spAutoFit/>
          </a:bodyPr>
          <a:lstStyle/>
          <a:p>
            <a:r>
              <a:rPr lang="en-US" smtClean="0"/>
              <a:t>Giornata internazionale della donna</a:t>
            </a:r>
            <a:endParaRPr lang="en-US" dirty="0"/>
          </a:p>
        </p:txBody>
      </p:sp>
    </p:spTree>
    <p:extLst>
      <p:ext uri="{BB962C8B-B14F-4D97-AF65-F5344CB8AC3E}">
        <p14:creationId xmlns:p14="http://schemas.microsoft.com/office/powerpoint/2010/main" val="637036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73E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6909" y="4896031"/>
            <a:ext cx="10515600" cy="1325563"/>
          </a:xfrm>
        </p:spPr>
        <p:txBody>
          <a:bodyPr>
            <a:noAutofit/>
          </a:bodyPr>
          <a:lstStyle/>
          <a:p>
            <a:r>
              <a:rPr lang="hr-HR" sz="2000" dirty="0" smtClean="0"/>
              <a:t>la</a:t>
            </a:r>
            <a:r>
              <a:rPr lang="it-IT" sz="2000" dirty="0" smtClean="0"/>
              <a:t> Giornata internazionale della donna (o Giornata internazionale dei diritti delle donne) è una ricorrenza internazionale che si celebra l'8 marzo di ogni anno e sottolinea l'importanza della lotta per i diritti delle donne, in particolare per la loro emancipazione, ricordando le conquiste sociali, economiche e politiche e portando l'attenzione su questioni come l'uguaglianza di genere, i diritti riproduttivi, le discriminazioni e le violenze contro le donne.</a:t>
            </a:r>
            <a:endParaRPr lang="en-US" sz="2000" dirty="0"/>
          </a:p>
        </p:txBody>
      </p:sp>
      <p:pic>
        <p:nvPicPr>
          <p:cNvPr id="2050" name="Picture 2" descr="Mimosa Festa delle Donne, il significato | CodiceRisparm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05" y="1410788"/>
            <a:ext cx="4907008" cy="216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12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73E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5617" y="809262"/>
            <a:ext cx="10515600" cy="1325563"/>
          </a:xfrm>
        </p:spPr>
        <p:txBody>
          <a:bodyPr>
            <a:noAutofit/>
          </a:bodyPr>
          <a:lstStyle/>
          <a:p>
            <a:r>
              <a:rPr lang="it-IT" sz="2400" dirty="0" smtClean="0"/>
              <a:t>Viene associata alla Giornata internazionale per l'eliminazione della violenza contro le donne, istituita il 17 dicembre 1999 e che cade ogni anno il 25 novembre. Viene celebrata negli Stati Uniti a partire dal 1909, in alcuni paesi europei dal 1911 e in Italia dal 1922.</a:t>
            </a:r>
            <a:endParaRPr lang="en-US" sz="2400" dirty="0"/>
          </a:p>
        </p:txBody>
      </p:sp>
      <p:pic>
        <p:nvPicPr>
          <p:cNvPr id="1026" name="Picture 2" descr="https://upload.wikimedia.org/wikipedia/commons/thumb/a/ab/Concentraci%C3%B3n_del_Sindicato_de_Estudiantes_por_la_Huelga_Feminista_8M_2019.jpg/260px-Concentraci%C3%B3n_del_Sindicato_de_Estudiantes_por_la_Huelga_Feminista_8M_20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177" y="3031670"/>
            <a:ext cx="3842113" cy="28815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1464052" y="3225708"/>
            <a:ext cx="3747076" cy="2493509"/>
          </a:xfrm>
          <a:prstGeom prst="rect">
            <a:avLst/>
          </a:prstGeom>
        </p:spPr>
      </p:pic>
    </p:spTree>
    <p:extLst>
      <p:ext uri="{BB962C8B-B14F-4D97-AF65-F5344CB8AC3E}">
        <p14:creationId xmlns:p14="http://schemas.microsoft.com/office/powerpoint/2010/main" val="2909887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73E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4290" y="4632325"/>
            <a:ext cx="10515600" cy="1325563"/>
          </a:xfrm>
        </p:spPr>
        <p:txBody>
          <a:bodyPr>
            <a:normAutofit/>
          </a:bodyPr>
          <a:lstStyle/>
          <a:p>
            <a:r>
              <a:rPr lang="it-IT" sz="2400" dirty="0" smtClean="0"/>
              <a:t>La data in cui si celebra la Giornata internazionale per l’eliminazione della violenza contro le donne segna anche l’inizio che precede la Giornata mondiale dei diritti umani che cade ogni anno il 10 dicembre.</a:t>
            </a:r>
            <a:endParaRPr lang="en-US" sz="2400" dirty="0"/>
          </a:p>
        </p:txBody>
      </p:sp>
      <p:pic>
        <p:nvPicPr>
          <p:cNvPr id="4" name="Picture 3"/>
          <p:cNvPicPr>
            <a:picLocks noChangeAspect="1"/>
          </p:cNvPicPr>
          <p:nvPr/>
        </p:nvPicPr>
        <p:blipFill>
          <a:blip r:embed="rId2"/>
          <a:stretch>
            <a:fillRect/>
          </a:stretch>
        </p:blipFill>
        <p:spPr>
          <a:xfrm>
            <a:off x="2348728" y="1155247"/>
            <a:ext cx="1990725" cy="2305050"/>
          </a:xfrm>
          <a:prstGeom prst="rect">
            <a:avLst/>
          </a:prstGeom>
        </p:spPr>
      </p:pic>
      <p:pic>
        <p:nvPicPr>
          <p:cNvPr id="5" name="Picture 4"/>
          <p:cNvPicPr>
            <a:picLocks noChangeAspect="1"/>
          </p:cNvPicPr>
          <p:nvPr/>
        </p:nvPicPr>
        <p:blipFill>
          <a:blip r:embed="rId3"/>
          <a:stretch>
            <a:fillRect/>
          </a:stretch>
        </p:blipFill>
        <p:spPr>
          <a:xfrm>
            <a:off x="6888480" y="1231638"/>
            <a:ext cx="3234281" cy="2152267"/>
          </a:xfrm>
          <a:prstGeom prst="rect">
            <a:avLst/>
          </a:prstGeom>
        </p:spPr>
      </p:pic>
    </p:spTree>
    <p:extLst>
      <p:ext uri="{BB962C8B-B14F-4D97-AF65-F5344CB8AC3E}">
        <p14:creationId xmlns:p14="http://schemas.microsoft.com/office/powerpoint/2010/main" val="26010212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73E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sz="2000" dirty="0"/>
              <a:t>questa presentazione è stata fatta da Una Sirotnjak</a:t>
            </a:r>
            <a:endParaRPr lang="en-US" sz="2000" dirty="0"/>
          </a:p>
        </p:txBody>
      </p:sp>
    </p:spTree>
    <p:extLst>
      <p:ext uri="{BB962C8B-B14F-4D97-AF65-F5344CB8AC3E}">
        <p14:creationId xmlns:p14="http://schemas.microsoft.com/office/powerpoint/2010/main" val="31232232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docProps/app.xml><?xml version="1.0" encoding="utf-8"?>
<Properties xmlns="http://schemas.openxmlformats.org/officeDocument/2006/extended-properties" xmlns:vt="http://schemas.openxmlformats.org/officeDocument/2006/docPropsVTypes">
  <Template>TM02900720[[fn=Integral]]</Template>
  <TotalTime>18749</TotalTime>
  <Words>175</Words>
  <Application>Microsoft Office PowerPoint</Application>
  <PresentationFormat>Widescreen</PresentationFormat>
  <Paragraphs>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Tw Cen MT</vt:lpstr>
      <vt:lpstr>Tw Cen MT Condensed</vt:lpstr>
      <vt:lpstr>Wingdings 3</vt:lpstr>
      <vt:lpstr>Integral</vt:lpstr>
      <vt:lpstr>LA FESTA DELLE DONNE</vt:lpstr>
      <vt:lpstr>la Giornata internazionale della donna (o Giornata internazionale dei diritti delle donne) è una ricorrenza internazionale che si celebra l'8 marzo di ogni anno e sottolinea l'importanza della lotta per i diritti delle donne, in particolare per la loro emancipazione, ricordando le conquiste sociali, economiche e politiche e portando l'attenzione su questioni come l'uguaglianza di genere, i diritti riproduttivi, le discriminazioni e le violenze contro le donne.</vt:lpstr>
      <vt:lpstr>Viene associata alla Giornata internazionale per l'eliminazione della violenza contro le donne, istituita il 17 dicembre 1999 e che cade ogni anno il 25 novembre. Viene celebrata negli Stati Uniti a partire dal 1909, in alcuni paesi europei dal 1911 e in Italia dal 1922.</vt:lpstr>
      <vt:lpstr>La data in cui si celebra la Giornata internazionale per l’eliminazione della violenza contro le donne segna anche l’inizio che precede la Giornata mondiale dei diritti umani che cade ogni anno il 10 dicembre.</vt:lpstr>
      <vt:lpstr>questa presentazione è stata fatta da Una Sirotnjak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FESTA DELLE DONNE</dc:title>
  <dc:creator>user</dc:creator>
  <cp:lastModifiedBy>user</cp:lastModifiedBy>
  <cp:revision>9</cp:revision>
  <dcterms:created xsi:type="dcterms:W3CDTF">2023-11-10T18:51:15Z</dcterms:created>
  <dcterms:modified xsi:type="dcterms:W3CDTF">2023-11-24T06:27:13Z</dcterms:modified>
</cp:coreProperties>
</file>