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71A16-0476-9FFF-BC2F-4A1C657DC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DA1DA-E209-1499-73C5-35574C73B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5C0E-C350-D836-560B-2EFEC4BC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25909-7254-9F72-650E-FFF16020A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5FF8C-C37E-8B6C-AD56-237E7D50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89FA-38D9-A9BE-BAB0-B49C7C9C8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4BE3E-3464-141E-77B7-40044127B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C7FCF-EAD8-F606-3F85-94AB4F24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3191A-426F-74C9-38D1-6EFA1ADA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52EFA-1198-C7E0-2273-1F440435A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6ACF-ED15-999C-0775-D8080DBE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E5D63-A54E-AA88-9A43-87BA48FAD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FDA19-6B97-62C2-770C-89A99741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1631A-6E7C-7C53-FBB6-E21EA3E28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32DE7-F4BF-6BAE-4C10-F218A1A2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91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FA4E0-17CB-6ECA-28B3-052A6A5F1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73651-5ADE-A601-14C7-7BCC4DDF84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C8E26-9995-6A7F-EE70-86A93298A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4501C-81F7-7E74-19C2-182C1AD3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1356A-7A84-C9C8-59CD-8F3935C45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D94CA-9C4B-2253-ACD5-AF7984BE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6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3083A-613E-1570-0D52-522713B3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643A3-6B80-C1EA-8535-B75712CB0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80BE9-CFB0-A471-17EA-5EAE39D4B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12FC6-5752-7F6F-C3DC-FD65BF241F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E6F0D8-5FD2-85EC-2E32-FE159A923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BE197-97AA-9A64-2D07-005802904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BD79-710C-C2C0-ABD2-4C0F5F5C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49E31-EFE9-C7FF-5655-FF402460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1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7A3E-0053-D5C5-2C38-DCE39C75A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65CBE-1E3D-D5CA-1CCD-E922B8B9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F90B8D-210D-9289-1280-309336DD1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999AC-DF0F-9F24-8D9D-3FB72953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5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C82EA-3719-2976-5CBE-AA5CE07AC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BC0B7-9334-B5F3-6CED-572ABBE19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2FD27-B769-3A61-42CF-1F5DB238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9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9E21-927C-650C-17B8-29EC31902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D4678-D86E-ABE2-420D-CCB2EDAA0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EB0B7-6B21-DB05-EA15-3DADBD53B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D959E-7D3D-B57E-A934-1674BC49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B3C1B-8EF5-AD16-1ABC-E8751A2F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3F312-D8B6-DD6E-341E-5FEB18EB6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6715A-249E-5284-23CB-3B5F4620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C51FE0-D5DC-4ADF-3802-8F0C50830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3C8CB-17D5-4C86-EBD4-7A5243143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D2BDF-1993-4BEB-FDE9-60995214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73812-D7FA-FE4F-78A7-97FF355B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6DC57-6FF3-7AF5-AE5C-BF46A504B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3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8062-B262-4027-12E7-028123EA7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BEBD8C-E848-F4BA-638A-D17281A0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FEBEA-B687-8F9C-22BC-2548F61B7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8385A-C7DD-CDD8-0340-B0DA856B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FAEF9-7BC6-CD82-8D75-F202AE3B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9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8D6F94-9176-1A09-5D63-1342827C8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84A06-36CB-3FA3-2821-08DD6CE53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6D61-A882-1301-88EB-E6F595E63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943EA-346D-9D9E-F5F3-C1718305C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0D524-FC27-0188-1ADF-E83B0773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6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CAAAC8-C339-0F8B-6F01-27FEA886B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6CB5D-4905-0CEE-00E5-350429C8C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C2E25-F263-2FD6-1660-E062A34C4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34C9A-5E4D-4EC5-A845-B1324D94299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6E721-0E3D-6CD6-CF85-F3DB92910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DBC33-878D-F304-9784-6202E6177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D29D7-4F89-479D-8AEC-C27024708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6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AFAA-31D6-8361-44E2-761171718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LA BEFANA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78FCB-C2CC-A6B9-038A-AC7CD0B7A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B60148-4F65-4AEE-CB37-A302B50D9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85" y="322109"/>
            <a:ext cx="3121240" cy="30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6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E935-0CCF-2A15-4FD6-629B7E38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Cos’e la Befana?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D9E7F-C11F-D7F4-7A50-34F463A37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Nel folclore italiano, la Befana </a:t>
            </a:r>
            <a:r>
              <a:rPr lang="it-IT" dirty="0"/>
              <a:t>è un'anziana signora che consegna doni ai bambini in tutta Italia</a:t>
            </a:r>
            <a:r>
              <a:rPr lang="hr-HR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090AF5-A5DB-31D9-F71A-36B067125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431" y="2882900"/>
            <a:ext cx="764071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E61B-38A3-4A96-2754-4F9EDF9E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Quando si festeggia?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14E56-5BB8-D0A9-6356-ED6D4031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 Befana si festeggia </a:t>
            </a:r>
            <a:r>
              <a:rPr lang="it-IT" dirty="0"/>
              <a:t>alla vigilia dell'Epifania (la notte del 5 gennaio) in modo simile a Babbo Natale o ai Re magi; è una figura legata alla stagione natalizia italiana.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3980B-7461-4183-9DD2-6932E3986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631" y="3559945"/>
            <a:ext cx="5528730" cy="300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8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86FA-85CD-6C00-5656-F30CF303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Cosa porta la Befana ai bambini?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DF379-08AF-2FD2-AE6F-35ADEF346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I bambini che si sono comportati bene nelle calze trovano </a:t>
            </a:r>
            <a:r>
              <a:rPr lang="it-IT" dirty="0"/>
              <a:t>caramelle, frutta secca e giocattoli</a:t>
            </a:r>
            <a:r>
              <a:rPr lang="hr-HR" dirty="0"/>
              <a:t>. Ma quelli che si sono comportati male </a:t>
            </a:r>
            <a:r>
              <a:rPr lang="it-IT" dirty="0"/>
              <a:t>trovano le calze riempite con del carbone o dell'aglio.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FC9FB-0C55-0999-DB39-E213B39A2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451" y="3336863"/>
            <a:ext cx="4376691" cy="315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3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336C-AB05-DCDE-82A9-A84995F8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Cosa si pensa della Befana?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91423-743E-B0DD-C608-55215A912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 Essendo una brava governante, molti dicono che spazzerà il pavimento prima di andarsene. Per alcuni "spazzare via" significa spazzare via i problemi dell'anno.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A2F16-B373-BB02-29C0-51BC0A782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008" y="2738638"/>
            <a:ext cx="2953244" cy="357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1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0B83-4E06-2527-4B40-750124F81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Com’e ritratta la Befana?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E096B-02FD-78FE-B375-77B59594F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 Befana </a:t>
            </a:r>
            <a:r>
              <a:rPr lang="it-IT" dirty="0"/>
              <a:t>è ritratta come una strega che vola a cavallo di una scopa con indosso uno scialle nero ed è ricoperta di fuliggine perché entra nelle case dei bambini attraverso il camino. Sorride spesso e porta una borsa, un sacco o un cesto pieno di caramelle, regali o entrambi.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74A09-B369-87CC-A176-D35D18002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69" y="3429000"/>
            <a:ext cx="60960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3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AB44-FCA1-4C80-99A8-D88894810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4E70B-7B5A-2FDB-1947-7F5AF581C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r-HR" dirty="0"/>
          </a:p>
          <a:p>
            <a:pPr algn="ctr"/>
            <a:endParaRPr lang="hr-HR" dirty="0"/>
          </a:p>
          <a:p>
            <a:pPr marL="0" indent="0" algn="ctr">
              <a:buNone/>
            </a:pPr>
            <a:r>
              <a:rPr lang="hr-HR" sz="5400" dirty="0"/>
              <a:t>GRAZIE PER L’ATTENZIONE!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80D642-A61A-4E15-53E9-5458B30F4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797" y="3897297"/>
            <a:ext cx="2228297" cy="259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7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201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LA BEFANA</vt:lpstr>
      <vt:lpstr>Cos’e la Befana?</vt:lpstr>
      <vt:lpstr>Quando si festeggia?</vt:lpstr>
      <vt:lpstr>Cosa porta la Befana ai bambini?</vt:lpstr>
      <vt:lpstr>Cosa si pensa della Befana?</vt:lpstr>
      <vt:lpstr>Com’e ritratta la Befana?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BEFANA</dc:title>
  <dc:creator>PC</dc:creator>
  <cp:lastModifiedBy>PC</cp:lastModifiedBy>
  <cp:revision>1</cp:revision>
  <dcterms:created xsi:type="dcterms:W3CDTF">2023-11-13T18:16:56Z</dcterms:created>
  <dcterms:modified xsi:type="dcterms:W3CDTF">2023-11-13T18:57:57Z</dcterms:modified>
</cp:coreProperties>
</file>